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6"/>
  </p:notesMasterIdLst>
  <p:handoutMasterIdLst>
    <p:handoutMasterId r:id="rId7"/>
  </p:handoutMasterIdLst>
  <p:sldIdLst>
    <p:sldId id="430" r:id="rId2"/>
    <p:sldId id="436" r:id="rId3"/>
    <p:sldId id="439" r:id="rId4"/>
    <p:sldId id="442" r:id="rId5"/>
  </p:sldIdLst>
  <p:sldSz cx="9144000" cy="6858000" type="screen4x3"/>
  <p:notesSz cx="9271000" cy="6985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245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F62E3"/>
    <a:srgbClr val="FFCCFF"/>
    <a:srgbClr val="606DE3"/>
    <a:srgbClr val="536EA5"/>
    <a:srgbClr val="486CA6"/>
    <a:srgbClr val="626464"/>
    <a:srgbClr val="7AABDE"/>
    <a:srgbClr val="C72279"/>
    <a:srgbClr val="4646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75" autoAdjust="0"/>
    <p:restoredTop sz="95806" autoAdjust="0"/>
  </p:normalViewPr>
  <p:slideViewPr>
    <p:cSldViewPr snapToGrid="0">
      <p:cViewPr varScale="1">
        <p:scale>
          <a:sx n="88" d="100"/>
          <a:sy n="88" d="100"/>
        </p:scale>
        <p:origin x="1482" y="90"/>
      </p:cViewPr>
      <p:guideLst>
        <p:guide orient="horz" pos="4245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017963" cy="38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t" anchorCtr="0" compatLnSpc="1">
            <a:prstTxWarp prst="textNoShape">
              <a:avLst/>
            </a:prstTxWarp>
          </a:bodyPr>
          <a:lstStyle>
            <a:lvl1pPr defTabSz="931863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253038" y="0"/>
            <a:ext cx="4017962" cy="38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t" anchorCtr="0" compatLnSpc="1">
            <a:prstTxWarp prst="textNoShape">
              <a:avLst/>
            </a:prstTxWarp>
          </a:bodyPr>
          <a:lstStyle>
            <a:lvl1pPr algn="r" defTabSz="931863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6597650"/>
            <a:ext cx="4017963" cy="38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b" anchorCtr="0" compatLnSpc="1">
            <a:prstTxWarp prst="textNoShape">
              <a:avLst/>
            </a:prstTxWarp>
          </a:bodyPr>
          <a:lstStyle>
            <a:lvl1pPr defTabSz="931863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253038" y="6597650"/>
            <a:ext cx="4017962" cy="38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b" anchorCtr="0" compatLnSpc="1">
            <a:prstTxWarp prst="textNoShape">
              <a:avLst/>
            </a:prstTxWarp>
          </a:bodyPr>
          <a:lstStyle>
            <a:lvl1pPr algn="r" defTabSz="931863">
              <a:defRPr sz="1200" smtClean="0"/>
            </a:lvl1pPr>
          </a:lstStyle>
          <a:p>
            <a:pPr>
              <a:defRPr/>
            </a:pPr>
            <a:fld id="{2396571E-501B-46CE-91A8-B0B729884DCE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9408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017963" cy="34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t" anchorCtr="0" compatLnSpc="1">
            <a:prstTxWarp prst="textNoShape">
              <a:avLst/>
            </a:prstTxWarp>
          </a:bodyPr>
          <a:lstStyle>
            <a:lvl1pPr defTabSz="931863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253038" y="0"/>
            <a:ext cx="4017962" cy="34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t" anchorCtr="0" compatLnSpc="1">
            <a:prstTxWarp prst="textNoShape">
              <a:avLst/>
            </a:prstTxWarp>
          </a:bodyPr>
          <a:lstStyle>
            <a:lvl1pPr algn="r" defTabSz="931863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97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890838" y="525463"/>
            <a:ext cx="3489325" cy="2616200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235075" y="3317875"/>
            <a:ext cx="6800850" cy="314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6635750"/>
            <a:ext cx="4017963" cy="34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b" anchorCtr="0" compatLnSpc="1">
            <a:prstTxWarp prst="textNoShape">
              <a:avLst/>
            </a:prstTxWarp>
          </a:bodyPr>
          <a:lstStyle>
            <a:lvl1pPr defTabSz="931863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253038" y="6635750"/>
            <a:ext cx="4017962" cy="34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b" anchorCtr="0" compatLnSpc="1">
            <a:prstTxWarp prst="textNoShape">
              <a:avLst/>
            </a:prstTxWarp>
          </a:bodyPr>
          <a:lstStyle>
            <a:lvl1pPr algn="r" defTabSz="931863">
              <a:defRPr sz="1200" smtClean="0"/>
            </a:lvl1pPr>
          </a:lstStyle>
          <a:p>
            <a:pPr>
              <a:defRPr/>
            </a:pPr>
            <a:fld id="{AC186776-E1DF-49D5-B89E-352BCB4C0CA4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60547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/>
          <p:cNvSpPr>
            <a:spLocks noChangeArrowheads="1"/>
          </p:cNvSpPr>
          <p:nvPr/>
        </p:nvSpPr>
        <p:spPr bwMode="auto">
          <a:xfrm>
            <a:off x="6556375" y="1600200"/>
            <a:ext cx="2587625" cy="4113213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5" name="AutoShape 3"/>
          <p:cNvSpPr>
            <a:spLocks noChangeArrowheads="1"/>
          </p:cNvSpPr>
          <p:nvPr/>
        </p:nvSpPr>
        <p:spPr bwMode="auto">
          <a:xfrm>
            <a:off x="227013" y="1600200"/>
            <a:ext cx="7069137" cy="4113213"/>
          </a:xfrm>
          <a:prstGeom prst="roundRect">
            <a:avLst>
              <a:gd name="adj" fmla="val 7606"/>
            </a:avLst>
          </a:prstGeom>
          <a:solidFill>
            <a:schemeClr val="accent1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pic>
        <p:nvPicPr>
          <p:cNvPr id="6" name="Picture 17" descr="walmart-mexico-y-centroamerica-azul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0800" y="511175"/>
            <a:ext cx="3665538" cy="808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52" name="Rectangle 4"/>
          <p:cNvSpPr>
            <a:spLocks noGrp="1" noChangeArrowheads="1"/>
          </p:cNvSpPr>
          <p:nvPr>
            <p:ph type="ctrTitle" sz="quarter"/>
          </p:nvPr>
        </p:nvSpPr>
        <p:spPr bwMode="gray">
          <a:xfrm>
            <a:off x="676275" y="3038475"/>
            <a:ext cx="5218113" cy="519113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subTitle" sz="quarter" idx="1"/>
          </p:nvPr>
        </p:nvSpPr>
        <p:spPr bwMode="gray">
          <a:xfrm>
            <a:off x="676275" y="3597275"/>
            <a:ext cx="5214938" cy="1752600"/>
          </a:xfrm>
        </p:spPr>
        <p:txBody>
          <a:bodyPr/>
          <a:lstStyle>
            <a:lvl1pPr marL="0" indent="0">
              <a:buFont typeface="Times" pitchFamily="-128" charset="0"/>
              <a:buNone/>
              <a:defRPr sz="2800">
                <a:solidFill>
                  <a:schemeClr val="folHlink"/>
                </a:solidFill>
                <a:ea typeface="ヒラギノ角ゴ Pro W3" pitchFamily="-128" charset="-128"/>
              </a:defRPr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ftr" sz="quarter" idx="10"/>
          </p:nvPr>
        </p:nvSpPr>
        <p:spPr bwMode="auto">
          <a:xfrm>
            <a:off x="690563" y="6248400"/>
            <a:ext cx="5203825" cy="45720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Footer goes here</a:t>
            </a:r>
          </a:p>
        </p:txBody>
      </p:sp>
      <p:sp>
        <p:nvSpPr>
          <p:cNvPr id="8" name="Rectangle 7"/>
          <p:cNvSpPr>
            <a:spLocks noGrp="1" noChangeArrowheads="1"/>
          </p:cNvSpPr>
          <p:nvPr>
            <p:ph type="sldNum" sz="quarter" idx="11"/>
          </p:nvPr>
        </p:nvSpPr>
        <p:spPr bwMode="auto">
          <a:xfrm>
            <a:off x="6573838" y="6248400"/>
            <a:ext cx="21717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0" tIns="46038" rIns="0" bIns="46038" numCol="1" anchor="t" anchorCtr="0" compatLnSpc="1">
            <a:prstTxWarp prst="textNoShape">
              <a:avLst/>
            </a:prstTxWarp>
          </a:bodyPr>
          <a:lstStyle>
            <a:lvl1pPr algn="ctr">
              <a:defRPr sz="1000" b="1" smtClean="0">
                <a:solidFill>
                  <a:schemeClr val="bg1"/>
                </a:solidFill>
                <a:ea typeface="MS PGothic" pitchFamily="34" charset="-128"/>
              </a:defRPr>
            </a:lvl1pPr>
          </a:lstStyle>
          <a:p>
            <a:pPr>
              <a:defRPr/>
            </a:pPr>
            <a:fld id="{FC781767-28E6-41F1-9A5E-1A738985014B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19075"/>
            <a:ext cx="2057400" cy="6032500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19075"/>
            <a:ext cx="6019800" cy="6032500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ítulo, text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19075"/>
            <a:ext cx="8229600" cy="36671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sz="half" idx="1"/>
          </p:nvPr>
        </p:nvSpPr>
        <p:spPr>
          <a:xfrm>
            <a:off x="457200" y="1095375"/>
            <a:ext cx="4038600" cy="5156200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095375"/>
            <a:ext cx="4038600" cy="5156200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095375"/>
            <a:ext cx="4038600" cy="515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095375"/>
            <a:ext cx="4038600" cy="515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AutoShape 2"/>
          <p:cNvSpPr>
            <a:spLocks noChangeArrowheads="1"/>
          </p:cNvSpPr>
          <p:nvPr/>
        </p:nvSpPr>
        <p:spPr bwMode="auto">
          <a:xfrm>
            <a:off x="460375" y="6407150"/>
            <a:ext cx="5992813" cy="320675"/>
          </a:xfrm>
          <a:prstGeom prst="roundRect">
            <a:avLst>
              <a:gd name="adj" fmla="val 16657"/>
            </a:avLst>
          </a:prstGeom>
          <a:solidFill>
            <a:schemeClr val="accent1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1027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19075"/>
            <a:ext cx="82296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6038" rIns="0" bIns="46038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8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095375"/>
            <a:ext cx="8229600" cy="515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ftr" sz="quarter" idx="3"/>
          </p:nvPr>
        </p:nvSpPr>
        <p:spPr bwMode="gray">
          <a:xfrm>
            <a:off x="871538" y="6456363"/>
            <a:ext cx="5368925" cy="201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>
              <a:defRPr sz="1000" b="1" smtClean="0">
                <a:solidFill>
                  <a:schemeClr val="bg1"/>
                </a:solidFill>
                <a:ea typeface="MS PGothic" pitchFamily="34" charset="-128"/>
              </a:defRPr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  <p:sp>
        <p:nvSpPr>
          <p:cNvPr id="1034" name="Rectangle 10"/>
          <p:cNvSpPr>
            <a:spLocks noGrp="1" noChangeArrowheads="1"/>
          </p:cNvSpPr>
          <p:nvPr/>
        </p:nvSpPr>
        <p:spPr bwMode="gray">
          <a:xfrm>
            <a:off x="487363" y="6453188"/>
            <a:ext cx="328612" cy="255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46038" rIns="0" bIns="46038"/>
          <a:lstStyle/>
          <a:p>
            <a:pPr algn="ctr" eaLnBrk="0" hangingPunct="0">
              <a:defRPr/>
            </a:pPr>
            <a:fld id="{36927513-6C14-456A-A5F1-A7A263F5DCB4}" type="slidenum">
              <a:rPr lang="en-US" sz="1000" b="1">
                <a:solidFill>
                  <a:schemeClr val="bg1"/>
                </a:solidFill>
              </a:rPr>
              <a:pPr algn="ctr" eaLnBrk="0" hangingPunct="0">
                <a:defRPr/>
              </a:pPr>
              <a:t>‹Nº›</a:t>
            </a:fld>
            <a:endParaRPr lang="en-US" sz="1000" b="1">
              <a:solidFill>
                <a:srgbClr val="003896"/>
              </a:solidFill>
            </a:endParaRPr>
          </a:p>
        </p:txBody>
      </p:sp>
      <p:sp>
        <p:nvSpPr>
          <p:cNvPr id="1035" name="Line 11"/>
          <p:cNvSpPr>
            <a:spLocks noChangeShapeType="1"/>
          </p:cNvSpPr>
          <p:nvPr/>
        </p:nvSpPr>
        <p:spPr bwMode="auto">
          <a:xfrm>
            <a:off x="812800" y="6429375"/>
            <a:ext cx="0" cy="266700"/>
          </a:xfrm>
          <a:prstGeom prst="line">
            <a:avLst/>
          </a:prstGeom>
          <a:noFill/>
          <a:ln w="12700">
            <a:solidFill>
              <a:schemeClr val="bg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pic>
        <p:nvPicPr>
          <p:cNvPr id="1032" name="Picture 17" descr="walmart-mexico-y-centroamerica-azul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3525" y="6305550"/>
            <a:ext cx="2070100" cy="455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sldNum="0"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ヒラギノ角ゴ Pro W3" pitchFamily="-128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ヒラギノ角ゴ Pro W3" pitchFamily="-128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ヒラギノ角ゴ Pro W3" pitchFamily="-128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ヒラギノ角ゴ Pro W3" pitchFamily="-128" charset="-128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ヒラギノ角ゴ Pro W3" pitchFamily="-128" charset="-128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ヒラギノ角ゴ Pro W3" pitchFamily="-128" charset="-128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ヒラギノ角ゴ Pro W3" pitchFamily="-128" charset="-128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ヒラギノ角ゴ Pro W3" pitchFamily="-128" charset="-128"/>
        </a:defRPr>
      </a:lvl9pPr>
    </p:titleStyle>
    <p:bodyStyle>
      <a:lvl1pPr marL="287338" indent="-287338" algn="l" rtl="0" eaLnBrk="0" fontAlgn="base" hangingPunct="0">
        <a:spcBef>
          <a:spcPct val="0"/>
        </a:spcBef>
        <a:spcAft>
          <a:spcPct val="0"/>
        </a:spcAft>
        <a:buClr>
          <a:schemeClr val="folHlink"/>
        </a:buClr>
        <a:buSzPct val="120000"/>
        <a:buFont typeface="Times" pitchFamily="-128" charset="0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25425" algn="l" rtl="0" eaLnBrk="0" fontAlgn="base" hangingPunct="0">
        <a:spcBef>
          <a:spcPct val="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2pPr>
      <a:lvl3pPr marL="911225" indent="-169863" algn="l" rtl="0" eaLnBrk="0" fontAlgn="base" hangingPunct="0">
        <a:spcBef>
          <a:spcPct val="0"/>
        </a:spcBef>
        <a:spcAft>
          <a:spcPct val="0"/>
        </a:spcAft>
        <a:buClr>
          <a:schemeClr val="hlink"/>
        </a:buClr>
        <a:buFont typeface="Times" pitchFamily="-128" charset="0"/>
        <a:buChar char="•"/>
        <a:defRPr sz="2000">
          <a:solidFill>
            <a:schemeClr val="tx1"/>
          </a:solidFill>
          <a:latin typeface="+mn-lt"/>
        </a:defRPr>
      </a:lvl3pPr>
      <a:lvl4pPr marL="1262063" indent="-236538" algn="l" rtl="0" eaLnBrk="0" fontAlgn="base" hangingPunct="0">
        <a:spcBef>
          <a:spcPct val="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1600200" indent="-223838" algn="l" rtl="0" eaLnBrk="0" fontAlgn="base" hangingPunct="0">
        <a:spcBef>
          <a:spcPct val="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057400" indent="-223838" algn="l" rtl="0" fontAlgn="base">
        <a:spcBef>
          <a:spcPct val="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514600" indent="-223838" algn="l" rtl="0" fontAlgn="base">
        <a:spcBef>
          <a:spcPct val="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2971800" indent="-223838" algn="l" rtl="0" fontAlgn="base">
        <a:spcBef>
          <a:spcPct val="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429000" indent="-223838" algn="l" rtl="0" fontAlgn="base">
        <a:spcBef>
          <a:spcPct val="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 sz="quarter"/>
          </p:nvPr>
        </p:nvSpPr>
        <p:spPr>
          <a:xfrm>
            <a:off x="676275" y="3038475"/>
            <a:ext cx="5218113" cy="831639"/>
          </a:xfrm>
        </p:spPr>
        <p:txBody>
          <a:bodyPr/>
          <a:lstStyle/>
          <a:p>
            <a:r>
              <a:rPr lang="es-GT" dirty="0"/>
              <a:t>El Salvador</a:t>
            </a:r>
            <a:br>
              <a:rPr lang="es-GT" dirty="0"/>
            </a:br>
            <a:r>
              <a:rPr lang="es-GT" sz="2000" dirty="0"/>
              <a:t>Departamento de Mantenimiento</a:t>
            </a:r>
          </a:p>
        </p:txBody>
      </p:sp>
      <p:sp>
        <p:nvSpPr>
          <p:cNvPr id="3" name="2 Subtítulo"/>
          <p:cNvSpPr>
            <a:spLocks noGrp="1"/>
          </p:cNvSpPr>
          <p:nvPr>
            <p:ph type="subTitle" sz="quarter" idx="1"/>
          </p:nvPr>
        </p:nvSpPr>
        <p:spPr>
          <a:xfrm>
            <a:off x="676275" y="2993814"/>
            <a:ext cx="8167280" cy="1752600"/>
          </a:xfrm>
        </p:spPr>
        <p:txBody>
          <a:bodyPr/>
          <a:lstStyle/>
          <a:p>
            <a:endParaRPr lang="es-GT" dirty="0"/>
          </a:p>
          <a:p>
            <a:endParaRPr lang="es-GT" dirty="0"/>
          </a:p>
          <a:p>
            <a:r>
              <a:rPr lang="es-ES" sz="2000" b="1" dirty="0" smtClean="0"/>
              <a:t>CAMBIO DE 3 DUELAS DE 2.60M DE LARGO Y ENDEREZADO DE GUÍAS EN CORTINA DE RECEPCIÓN.</a:t>
            </a:r>
            <a:endParaRPr lang="es-ES" sz="2000" b="1" dirty="0"/>
          </a:p>
          <a:p>
            <a:endParaRPr lang="es-ES" sz="2000" dirty="0"/>
          </a:p>
          <a:p>
            <a:r>
              <a:rPr lang="es-ES" sz="2000" dirty="0" smtClean="0"/>
              <a:t>DF SANTIAGO NONUALCO</a:t>
            </a:r>
            <a:endParaRPr lang="es-ES" sz="2000" dirty="0"/>
          </a:p>
          <a:p>
            <a:r>
              <a:rPr lang="es-GT" sz="1800" dirty="0" smtClean="0"/>
              <a:t>20/10/2021</a:t>
            </a:r>
            <a:endParaRPr lang="es-GT" dirty="0"/>
          </a:p>
          <a:p>
            <a:endParaRPr lang="es-GT" dirty="0"/>
          </a:p>
        </p:txBody>
      </p:sp>
    </p:spTree>
    <p:extLst>
      <p:ext uri="{BB962C8B-B14F-4D97-AF65-F5344CB8AC3E}">
        <p14:creationId xmlns:p14="http://schemas.microsoft.com/office/powerpoint/2010/main" val="30521988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pie de página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  <p:sp>
        <p:nvSpPr>
          <p:cNvPr id="7" name="4 Marcador de texto"/>
          <p:cNvSpPr txBox="1">
            <a:spLocks/>
          </p:cNvSpPr>
          <p:nvPr/>
        </p:nvSpPr>
        <p:spPr bwMode="auto">
          <a:xfrm>
            <a:off x="452111" y="366713"/>
            <a:ext cx="37338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87338" indent="-28733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120000"/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25425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911225" indent="-16986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262063" indent="-236538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600200" indent="-223838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0574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5146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29718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4290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s-MX" kern="0" dirty="0"/>
              <a:t>ANTES</a:t>
            </a:r>
          </a:p>
        </p:txBody>
      </p:sp>
      <p:sp>
        <p:nvSpPr>
          <p:cNvPr id="8" name="6 Marcador de texto"/>
          <p:cNvSpPr txBox="1">
            <a:spLocks/>
          </p:cNvSpPr>
          <p:nvPr/>
        </p:nvSpPr>
        <p:spPr>
          <a:xfrm>
            <a:off x="5079609" y="366713"/>
            <a:ext cx="3733800" cy="762000"/>
          </a:xfrm>
          <a:prstGeom prst="rect">
            <a:avLst/>
          </a:prstGeom>
        </p:spPr>
        <p:txBody>
          <a:bodyPr/>
          <a:lstStyle>
            <a:lvl1pPr marL="287338" indent="-28733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120000"/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25425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911225" indent="-16986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262063" indent="-236538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600200" indent="-223838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0574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5146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29718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4290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s-MX" kern="0" dirty="0"/>
              <a:t>DESPUES</a:t>
            </a:r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369974"/>
          </a:xfrm>
        </p:spPr>
        <p:txBody>
          <a:bodyPr/>
          <a:lstStyle/>
          <a:p>
            <a:pPr algn="ctr"/>
            <a:r>
              <a:rPr lang="en-US" dirty="0" smtClean="0"/>
              <a:t>CAMBIO DE 3 DUELAS</a:t>
            </a:r>
            <a:endParaRPr lang="en-U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387" y="987058"/>
            <a:ext cx="3507248" cy="5174257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2418" y="987059"/>
            <a:ext cx="3530991" cy="5174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9447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pie de página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  <p:sp>
        <p:nvSpPr>
          <p:cNvPr id="7" name="4 Marcador de texto"/>
          <p:cNvSpPr txBox="1">
            <a:spLocks/>
          </p:cNvSpPr>
          <p:nvPr/>
        </p:nvSpPr>
        <p:spPr bwMode="auto">
          <a:xfrm>
            <a:off x="452111" y="366713"/>
            <a:ext cx="37338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87338" indent="-28733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120000"/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25425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911225" indent="-16986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262063" indent="-236538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600200" indent="-223838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0574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5146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29718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4290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s-MX" kern="0" dirty="0"/>
              <a:t>ANTES</a:t>
            </a:r>
          </a:p>
        </p:txBody>
      </p:sp>
      <p:sp>
        <p:nvSpPr>
          <p:cNvPr id="8" name="6 Marcador de texto"/>
          <p:cNvSpPr txBox="1">
            <a:spLocks/>
          </p:cNvSpPr>
          <p:nvPr/>
        </p:nvSpPr>
        <p:spPr>
          <a:xfrm>
            <a:off x="5079609" y="366713"/>
            <a:ext cx="3733800" cy="762000"/>
          </a:xfrm>
          <a:prstGeom prst="rect">
            <a:avLst/>
          </a:prstGeom>
        </p:spPr>
        <p:txBody>
          <a:bodyPr/>
          <a:lstStyle>
            <a:lvl1pPr marL="287338" indent="-28733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120000"/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25425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911225" indent="-16986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262063" indent="-236538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600200" indent="-223838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0574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5146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29718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4290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s-MX" kern="0" dirty="0"/>
              <a:t>DESPUES</a:t>
            </a:r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369974"/>
          </a:xfrm>
        </p:spPr>
        <p:txBody>
          <a:bodyPr/>
          <a:lstStyle/>
          <a:p>
            <a:pPr algn="ctr"/>
            <a:r>
              <a:rPr lang="en-US" dirty="0" smtClean="0"/>
              <a:t>ENDEREZADO DE GUÍAS</a:t>
            </a:r>
            <a:endParaRPr lang="en-U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538" y="930092"/>
            <a:ext cx="2923098" cy="5196618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3702" y="930092"/>
            <a:ext cx="2923098" cy="5196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0601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pie de página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  <p:sp>
        <p:nvSpPr>
          <p:cNvPr id="7" name="4 Marcador de texto"/>
          <p:cNvSpPr txBox="1">
            <a:spLocks/>
          </p:cNvSpPr>
          <p:nvPr/>
        </p:nvSpPr>
        <p:spPr bwMode="auto">
          <a:xfrm>
            <a:off x="452111" y="366713"/>
            <a:ext cx="37338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87338" indent="-28733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120000"/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25425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911225" indent="-16986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262063" indent="-236538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600200" indent="-223838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0574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5146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29718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4290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s-MX" kern="0" dirty="0"/>
              <a:t>ANTES</a:t>
            </a:r>
          </a:p>
        </p:txBody>
      </p:sp>
      <p:sp>
        <p:nvSpPr>
          <p:cNvPr id="8" name="6 Marcador de texto"/>
          <p:cNvSpPr txBox="1">
            <a:spLocks/>
          </p:cNvSpPr>
          <p:nvPr/>
        </p:nvSpPr>
        <p:spPr>
          <a:xfrm>
            <a:off x="5079609" y="366713"/>
            <a:ext cx="3733800" cy="762000"/>
          </a:xfrm>
          <a:prstGeom prst="rect">
            <a:avLst/>
          </a:prstGeom>
        </p:spPr>
        <p:txBody>
          <a:bodyPr/>
          <a:lstStyle>
            <a:lvl1pPr marL="287338" indent="-28733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120000"/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25425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911225" indent="-16986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262063" indent="-236538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600200" indent="-223838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0574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5146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29718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4290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s-MX" kern="0" dirty="0"/>
              <a:t>DESPUES</a:t>
            </a:r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369974"/>
          </a:xfrm>
        </p:spPr>
        <p:txBody>
          <a:bodyPr/>
          <a:lstStyle/>
          <a:p>
            <a:pPr algn="ctr"/>
            <a:r>
              <a:rPr lang="en-US" dirty="0"/>
              <a:t>ENDEREZADO DE GUÍAS</a:t>
            </a:r>
            <a:endParaRPr lang="en-U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538" y="1024618"/>
            <a:ext cx="2884360" cy="5127751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3914" y="955902"/>
            <a:ext cx="2882886" cy="5125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647188"/>
      </p:ext>
    </p:extLst>
  </p:cSld>
  <p:clrMapOvr>
    <a:masterClrMapping/>
  </p:clrMapOvr>
</p:sld>
</file>

<file path=ppt/theme/theme1.xml><?xml version="1.0" encoding="utf-8"?>
<a:theme xmlns:a="http://schemas.openxmlformats.org/drawingml/2006/main" name="wmt_pc">
  <a:themeElements>
    <a:clrScheme name="">
      <a:dk1>
        <a:srgbClr val="000000"/>
      </a:dk1>
      <a:lt1>
        <a:srgbClr val="FFFFFF"/>
      </a:lt1>
      <a:dk2>
        <a:srgbClr val="F47B20"/>
      </a:dk2>
      <a:lt2>
        <a:srgbClr val="7AC142"/>
      </a:lt2>
      <a:accent1>
        <a:srgbClr val="2B7FC3"/>
      </a:accent1>
      <a:accent2>
        <a:srgbClr val="003B7E"/>
      </a:accent2>
      <a:accent3>
        <a:srgbClr val="FFFFFF"/>
      </a:accent3>
      <a:accent4>
        <a:srgbClr val="000000"/>
      </a:accent4>
      <a:accent5>
        <a:srgbClr val="ACC0DE"/>
      </a:accent5>
      <a:accent6>
        <a:srgbClr val="003572"/>
      </a:accent6>
      <a:hlink>
        <a:srgbClr val="6CADDF"/>
      </a:hlink>
      <a:folHlink>
        <a:srgbClr val="FDBB30"/>
      </a:folHlink>
    </a:clrScheme>
    <a:fontScheme name="wmt_pc">
      <a:majorFont>
        <a:latin typeface="Arial"/>
        <a:ea typeface="ヒラギノ角ゴ Pro W3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wmt_pc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mt_pc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mt_pc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mt_pc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mt_pc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mt_pc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mt_pc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mt_pc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mt_pc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mt_pc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mt_pc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mt_pc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ema d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32717</TotalTime>
  <Words>81</Words>
  <Application>Microsoft Office PowerPoint</Application>
  <PresentationFormat>Presentación en pantalla (4:3)</PresentationFormat>
  <Paragraphs>19</Paragraphs>
  <Slides>4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</vt:i4>
      </vt:variant>
    </vt:vector>
  </HeadingPairs>
  <TitlesOfParts>
    <vt:vector size="9" baseType="lpstr">
      <vt:lpstr>MS PGothic</vt:lpstr>
      <vt:lpstr>Arial</vt:lpstr>
      <vt:lpstr>Times</vt:lpstr>
      <vt:lpstr>ヒラギノ角ゴ Pro W3</vt:lpstr>
      <vt:lpstr>wmt_pc</vt:lpstr>
      <vt:lpstr>El Salvador Departamento de Mantenimiento</vt:lpstr>
      <vt:lpstr>CAMBIO DE 3 DUELAS</vt:lpstr>
      <vt:lpstr>ENDEREZADO DE GUÍAS</vt:lpstr>
      <vt:lpstr>ENDEREZADO DE GUÍAS</vt:lpstr>
    </vt:vector>
  </TitlesOfParts>
  <Company>LM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Administrator</dc:creator>
  <cp:lastModifiedBy>Nicole</cp:lastModifiedBy>
  <cp:revision>499</cp:revision>
  <cp:lastPrinted>2009-09-18T02:25:51Z</cp:lastPrinted>
  <dcterms:created xsi:type="dcterms:W3CDTF">2007-05-31T16:27:58Z</dcterms:created>
  <dcterms:modified xsi:type="dcterms:W3CDTF">2021-10-21T17:40:11Z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AdHocReviewCycleID">
    <vt:i4>1773112379</vt:i4>
  </property>
  <property fmtid="{D5CDD505-2E9C-101B-9397-08002B2CF9AE}" pid="3" name="_NewReviewCycle">
    <vt:lpwstr/>
  </property>
  <property fmtid="{D5CDD505-2E9C-101B-9397-08002B2CF9AE}" pid="4" name="_EmailSubject">
    <vt:lpwstr>RRESENTACION PARA REPORTES</vt:lpwstr>
  </property>
  <property fmtid="{D5CDD505-2E9C-101B-9397-08002B2CF9AE}" pid="5" name="_AuthorEmail">
    <vt:lpwstr>Cesar.Rodriguez0@walmart.com</vt:lpwstr>
  </property>
  <property fmtid="{D5CDD505-2E9C-101B-9397-08002B2CF9AE}" pid="6" name="_AuthorEmailDisplayName">
    <vt:lpwstr>Cesar Rodriguez</vt:lpwstr>
  </property>
  <property fmtid="{D5CDD505-2E9C-101B-9397-08002B2CF9AE}" pid="7" name="_PreviousAdHocReviewCycleID">
    <vt:i4>-1863784266</vt:i4>
  </property>
</Properties>
</file>